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3" r:id="rId2"/>
    <p:sldId id="256" r:id="rId3"/>
    <p:sldId id="264" r:id="rId4"/>
    <p:sldId id="265" r:id="rId5"/>
    <p:sldId id="266" r:id="rId6"/>
    <p:sldId id="273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8" r:id="rId15"/>
    <p:sldId id="275" r:id="rId16"/>
    <p:sldId id="276" r:id="rId17"/>
    <p:sldId id="277" r:id="rId18"/>
    <p:sldId id="279" r:id="rId19"/>
    <p:sldId id="280" r:id="rId20"/>
    <p:sldId id="281" r:id="rId21"/>
    <p:sldId id="26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66CC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9" autoAdjust="0"/>
    <p:restoredTop sz="94660"/>
  </p:normalViewPr>
  <p:slideViewPr>
    <p:cSldViewPr>
      <p:cViewPr>
        <p:scale>
          <a:sx n="60" d="100"/>
          <a:sy n="60" d="100"/>
        </p:scale>
        <p:origin x="-1795" y="-6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EC2474-48CF-479F-9747-746B9B659619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9296FBE-5835-48C3-A171-D2B449C40420}">
      <dgm:prSet/>
      <dgm:spPr/>
      <dgm:t>
        <a:bodyPr/>
        <a:lstStyle/>
        <a:p>
          <a:pPr rtl="0"/>
          <a:r>
            <a:rPr lang="en-US" b="1" dirty="0" smtClean="0"/>
            <a:t>Team </a:t>
          </a:r>
          <a:r>
            <a:rPr lang="en-US" b="1" dirty="0" err="1" smtClean="0"/>
            <a:t>Thenos</a:t>
          </a:r>
          <a:endParaRPr lang="en-US" dirty="0"/>
        </a:p>
      </dgm:t>
    </dgm:pt>
    <dgm:pt modelId="{03BE811E-4933-4899-A8AE-97851A7F3F92}" type="parTrans" cxnId="{C9B8ECB9-C229-4C39-A611-7DB23F04C5C7}">
      <dgm:prSet/>
      <dgm:spPr/>
      <dgm:t>
        <a:bodyPr/>
        <a:lstStyle/>
        <a:p>
          <a:endParaRPr lang="en-US"/>
        </a:p>
      </dgm:t>
    </dgm:pt>
    <dgm:pt modelId="{5C9AE6DB-288D-40E0-993F-1B0FFE5D80C9}" type="sibTrans" cxnId="{C9B8ECB9-C229-4C39-A611-7DB23F04C5C7}">
      <dgm:prSet/>
      <dgm:spPr/>
      <dgm:t>
        <a:bodyPr/>
        <a:lstStyle/>
        <a:p>
          <a:endParaRPr lang="en-US"/>
        </a:p>
      </dgm:t>
    </dgm:pt>
    <dgm:pt modelId="{E33F7A53-AFF0-4852-AB79-FED9C8ADA0E8}" type="pres">
      <dgm:prSet presAssocID="{32EC2474-48CF-479F-9747-746B9B65961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0D6958-EFEF-44DF-836B-C506718495FA}" type="pres">
      <dgm:prSet presAssocID="{B9296FBE-5835-48C3-A171-D2B449C40420}" presName="circ1TxSh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E19EEA87-6B3F-4A54-B904-DB115D3CB18E}" type="presOf" srcId="{B9296FBE-5835-48C3-A171-D2B449C40420}" destId="{E00D6958-EFEF-44DF-836B-C506718495FA}" srcOrd="0" destOrd="0" presId="urn:microsoft.com/office/officeart/2005/8/layout/venn1"/>
    <dgm:cxn modelId="{C9B8ECB9-C229-4C39-A611-7DB23F04C5C7}" srcId="{32EC2474-48CF-479F-9747-746B9B659619}" destId="{B9296FBE-5835-48C3-A171-D2B449C40420}" srcOrd="0" destOrd="0" parTransId="{03BE811E-4933-4899-A8AE-97851A7F3F92}" sibTransId="{5C9AE6DB-288D-40E0-993F-1B0FFE5D80C9}"/>
    <dgm:cxn modelId="{8E0E99EE-FC7E-48C6-A60E-F7966201DDFD}" type="presOf" srcId="{32EC2474-48CF-479F-9747-746B9B659619}" destId="{E33F7A53-AFF0-4852-AB79-FED9C8ADA0E8}" srcOrd="0" destOrd="0" presId="urn:microsoft.com/office/officeart/2005/8/layout/venn1"/>
    <dgm:cxn modelId="{6A4EF53C-87AD-418B-8705-33E1A45ACD25}" type="presParOf" srcId="{E33F7A53-AFF0-4852-AB79-FED9C8ADA0E8}" destId="{E00D6958-EFEF-44DF-836B-C506718495FA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D6958-EFEF-44DF-836B-C506718495FA}">
      <dsp:nvSpPr>
        <dsp:cNvPr id="0" name=""/>
        <dsp:cNvSpPr/>
      </dsp:nvSpPr>
      <dsp:spPr>
        <a:xfrm>
          <a:off x="1024586" y="0"/>
          <a:ext cx="1260629" cy="12606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Team </a:t>
          </a:r>
          <a:r>
            <a:rPr lang="en-US" sz="2100" b="1" kern="1200" dirty="0" err="1" smtClean="0"/>
            <a:t>Thenos</a:t>
          </a:r>
          <a:endParaRPr lang="en-US" sz="2100" kern="1200" dirty="0"/>
        </a:p>
      </dsp:txBody>
      <dsp:txXfrm>
        <a:off x="1209201" y="184615"/>
        <a:ext cx="891399" cy="891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9D1A4-5AF8-4F85-A78F-330B27899F31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FCF3F-7B58-4569-8AFB-9BDD31B8A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FCF3F-7B58-4569-8AFB-9BDD31B8A2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media" Target="../media/media2.wav"/><Relationship Id="rId7" Type="http://schemas.openxmlformats.org/officeDocument/2006/relationships/diagramLayout" Target="../diagrams/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diagramDrawing" Target="../diagrams/drawing1.xml"/><Relationship Id="rId4" Type="http://schemas.openxmlformats.org/officeDocument/2006/relationships/audio" Target="../media/media2.wav"/><Relationship Id="rId9" Type="http://schemas.openxmlformats.org/officeDocument/2006/relationships/diagramColors" Target="../diagrams/colors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av"/><Relationship Id="rId2" Type="http://schemas.microsoft.com/office/2007/relationships/media" Target="../media/media22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840045" y="2362200"/>
            <a:ext cx="3313355" cy="1702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 err="1" smtClean="0">
                <a:latin typeface="Goudy Old Style" panose="02020502050305020303" pitchFamily="18" charset="0"/>
              </a:rPr>
              <a:t>GangUp</a:t>
            </a:r>
            <a:endParaRPr lang="en-US" sz="6600" b="1" dirty="0">
              <a:latin typeface="Goudy Old Style" panose="02020502050305020303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4544550"/>
              </p:ext>
            </p:extLst>
          </p:nvPr>
        </p:nvGraphicFramePr>
        <p:xfrm>
          <a:off x="4724400" y="4343400"/>
          <a:ext cx="3309803" cy="1260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7"/>
          <p:cNvSpPr/>
          <p:nvPr/>
        </p:nvSpPr>
        <p:spPr>
          <a:xfrm>
            <a:off x="304800" y="578584"/>
            <a:ext cx="4267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endParaRPr lang="en-US" sz="2000" dirty="0" smtClean="0"/>
          </a:p>
          <a:p>
            <a:pPr lvl="1" algn="just"/>
            <a:endParaRPr lang="en-US" sz="2000" dirty="0"/>
          </a:p>
          <a:p>
            <a:pPr lvl="1" algn="just"/>
            <a:r>
              <a:rPr lang="en-US" sz="2000" dirty="0"/>
              <a:t>Woman with their </a:t>
            </a:r>
            <a:r>
              <a:rPr lang="en-US" sz="2000" dirty="0" smtClean="0"/>
              <a:t>socializing instincts </a:t>
            </a:r>
            <a:r>
              <a:rPr lang="en-US" sz="2000" dirty="0"/>
              <a:t>try their best when it comes to making connections and bond together</a:t>
            </a:r>
            <a:r>
              <a:rPr lang="en-US" sz="2000" dirty="0" smtClean="0"/>
              <a:t>.</a:t>
            </a:r>
          </a:p>
          <a:p>
            <a:pPr lvl="1" algn="just"/>
            <a:endParaRPr lang="en-US" sz="2000" dirty="0"/>
          </a:p>
          <a:p>
            <a:pPr lvl="1" algn="just"/>
            <a:r>
              <a:rPr lang="en-US" sz="2000" dirty="0" smtClean="0"/>
              <a:t>Due </a:t>
            </a:r>
            <a:r>
              <a:rPr lang="en-US" sz="2000" dirty="0"/>
              <a:t>to this pandemic we all </a:t>
            </a:r>
            <a:r>
              <a:rPr lang="en-US" sz="2000" dirty="0" smtClean="0"/>
              <a:t>have become distant from each other.</a:t>
            </a:r>
          </a:p>
          <a:p>
            <a:pPr lvl="1" algn="just"/>
            <a:endParaRPr lang="en-US" sz="2000" dirty="0" smtClean="0"/>
          </a:p>
          <a:p>
            <a:pPr lvl="1" algn="just"/>
            <a:r>
              <a:rPr lang="en-US" sz="2000" dirty="0" smtClean="0"/>
              <a:t>Our </a:t>
            </a:r>
            <a:r>
              <a:rPr lang="en-US" sz="2000" dirty="0"/>
              <a:t>team </a:t>
            </a:r>
            <a:r>
              <a:rPr lang="en-US" sz="2000" dirty="0" smtClean="0"/>
              <a:t>strongly believes </a:t>
            </a:r>
            <a:r>
              <a:rPr lang="en-US" sz="2000" dirty="0"/>
              <a:t>that </a:t>
            </a:r>
            <a:r>
              <a:rPr lang="en-US" sz="2000" dirty="0" smtClean="0"/>
              <a:t>we </a:t>
            </a:r>
            <a:r>
              <a:rPr lang="en-US" sz="2000" dirty="0"/>
              <a:t>all </a:t>
            </a:r>
            <a:r>
              <a:rPr lang="en-US" sz="2000" dirty="0" smtClean="0"/>
              <a:t>need </a:t>
            </a:r>
            <a:r>
              <a:rPr lang="en-US" sz="2000" dirty="0"/>
              <a:t>a solution to </a:t>
            </a:r>
            <a:r>
              <a:rPr lang="en-US" sz="2000" dirty="0" smtClean="0"/>
              <a:t>bridge this gap, get inspired to bring life on track, share /solve each others problems and struggles</a:t>
            </a:r>
            <a:endParaRPr lang="en-US" sz="2000" dirty="0"/>
          </a:p>
        </p:txBody>
      </p:sp>
      <p:pic>
        <p:nvPicPr>
          <p:cNvPr id="2" name="Ketsa_-_05_-_Crescent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9"/>
    </mc:Choice>
    <mc:Fallback xmlns="">
      <p:transition spd="slow" advTm="6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1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1"/>
                            </p:stCondLst>
                            <p:childTnLst>
                              <p:par>
                                <p:cTn id="2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1"/>
                            </p:stCondLst>
                            <p:childTnLst>
                              <p:par>
                                <p:cTn id="28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  <p:bldGraphic spid="7" grpId="0">
        <p:bldAsOne/>
      </p:bldGraphic>
      <p:bldP spid="8" grpId="0"/>
    </p:bld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 bwMode="auto">
          <a:xfrm>
            <a:off x="0" y="1143000"/>
            <a:ext cx="935657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ardrop 5"/>
          <p:cNvSpPr/>
          <p:nvPr/>
        </p:nvSpPr>
        <p:spPr>
          <a:xfrm>
            <a:off x="3962400" y="1905000"/>
            <a:ext cx="1066800" cy="9144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57200" y="3619500"/>
            <a:ext cx="2438400" cy="57150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GANG UP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0" y="3105090"/>
            <a:ext cx="533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Come </a:t>
            </a:r>
            <a:r>
              <a:rPr lang="en-US" sz="2000" dirty="0" err="1">
                <a:solidFill>
                  <a:srgbClr val="FFFF00"/>
                </a:solidFill>
              </a:rPr>
              <a:t>GangUp</a:t>
            </a:r>
            <a:r>
              <a:rPr lang="en-US" sz="2000" dirty="0">
                <a:solidFill>
                  <a:srgbClr val="FFFF00"/>
                </a:solidFill>
              </a:rPr>
              <a:t> and learn</a:t>
            </a:r>
            <a:r>
              <a:rPr lang="en-US" sz="2000" dirty="0" smtClean="0">
                <a:solidFill>
                  <a:srgbClr val="FFFF00"/>
                </a:solidFill>
              </a:rPr>
              <a:t>,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7600" y="3429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600" dirty="0">
                <a:solidFill>
                  <a:srgbClr val="C00000"/>
                </a:solidFill>
              </a:rPr>
              <a:t>D</a:t>
            </a:r>
            <a:r>
              <a:rPr lang="en-US" sz="1600" dirty="0" smtClean="0">
                <a:solidFill>
                  <a:srgbClr val="C00000"/>
                </a:solidFill>
              </a:rPr>
              <a:t>o some activities together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86200" y="36576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yoga,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craft,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cooking,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mask creating,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children engaging activities etc.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5"/>
    </mc:Choice>
    <mc:Fallback xmlns="">
      <p:transition spd="slow" advTm="11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  <p:bldP spid="2" grpId="0" animBg="1"/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725"/>
            <a:ext cx="91440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FORM MY GANG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2895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Create a gang up meeting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4800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Describe it here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3000" y="4267200"/>
            <a:ext cx="1866900" cy="38100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962400" y="4457700"/>
            <a:ext cx="1371600" cy="0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8600" y="4191000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Select some rules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411331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Schedule it here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516993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Email &amp; Send it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362200" y="5339209"/>
            <a:ext cx="3505200" cy="70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05400" y="5410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0"/>
    </mc:Choice>
    <mc:Fallback xmlns="">
      <p:transition spd="slow" advTm="13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/>
      <p:bldP spid="7" grpId="0" animBg="1"/>
      <p:bldP spid="11" grpId="0"/>
      <p:bldP spid="13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/>
        </p:blipFill>
        <p:spPr bwMode="auto">
          <a:xfrm>
            <a:off x="0" y="1219200"/>
            <a:ext cx="918237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JOIN MY GANG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0200" y="387025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Join the scheduled gang up meetings here.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4267200" y="4516582"/>
            <a:ext cx="1752600" cy="2078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0"/>
    </mc:Choice>
    <mc:Fallback xmlns="">
      <p:transition spd="slow" advTm="8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TALK TO AN EXPERT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 bwMode="auto">
          <a:xfrm>
            <a:off x="0" y="1219200"/>
            <a:ext cx="916731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ardrop 5"/>
          <p:cNvSpPr/>
          <p:nvPr/>
        </p:nvSpPr>
        <p:spPr>
          <a:xfrm>
            <a:off x="4724400" y="1828800"/>
            <a:ext cx="990600" cy="4572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600" y="2362200"/>
            <a:ext cx="480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Need some expert advice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152400" y="5464314"/>
            <a:ext cx="518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Ask </a:t>
            </a:r>
            <a:r>
              <a:rPr lang="en-US" sz="1600" dirty="0">
                <a:solidFill>
                  <a:srgbClr val="C00000"/>
                </a:solidFill>
              </a:rPr>
              <a:t>your </a:t>
            </a:r>
            <a:r>
              <a:rPr lang="en-US" sz="1600" dirty="0" smtClean="0">
                <a:solidFill>
                  <a:srgbClr val="C00000"/>
                </a:solidFill>
              </a:rPr>
              <a:t>question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3916" y="3276600"/>
            <a:ext cx="7386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Experts </a:t>
            </a:r>
            <a:r>
              <a:rPr lang="en-US" sz="1600" b="1" dirty="0" smtClean="0">
                <a:solidFill>
                  <a:srgbClr val="C00000"/>
                </a:solidFill>
              </a:rPr>
              <a:t>from respective fields </a:t>
            </a:r>
            <a:r>
              <a:rPr lang="en-US" sz="1600" b="1" dirty="0" smtClean="0">
                <a:solidFill>
                  <a:srgbClr val="C00000"/>
                </a:solidFill>
              </a:rPr>
              <a:t>answer </a:t>
            </a:r>
            <a:r>
              <a:rPr lang="en-US" sz="1600" b="1" dirty="0" smtClean="0">
                <a:solidFill>
                  <a:srgbClr val="C00000"/>
                </a:solidFill>
              </a:rPr>
              <a:t>your query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745993"/>
            <a:ext cx="3106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Get reliable response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0"/>
    </mc:Choice>
    <mc:Fallback xmlns="">
      <p:transition spd="slow" advTm="11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  <p:bldP spid="15" grpId="0"/>
      <p:bldP spid="17" grpId="0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Elbow Connector 11"/>
          <p:cNvCxnSpPr/>
          <p:nvPr/>
        </p:nvCxnSpPr>
        <p:spPr>
          <a:xfrm>
            <a:off x="228600" y="3886200"/>
            <a:ext cx="914400" cy="8382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/>
        </p:blipFill>
        <p:spPr bwMode="auto">
          <a:xfrm>
            <a:off x="0" y="1219200"/>
            <a:ext cx="918237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4200" y="3505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Select category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800" y="5029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Enter your query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555559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&amp; Post it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5029200" y="5638800"/>
            <a:ext cx="304800" cy="2149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200400" y="3810000"/>
            <a:ext cx="228600" cy="1948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876800" y="609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TALK TO AN EXPERT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8"/>
    </mc:Choice>
    <mc:Fallback xmlns="">
      <p:transition spd="slow" advTm="1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10" grpId="0"/>
      <p:bldP spid="11" grpId="0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"/>
          <a:stretch/>
        </p:blipFill>
        <p:spPr bwMode="auto">
          <a:xfrm>
            <a:off x="0" y="1247554"/>
            <a:ext cx="9144000" cy="484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ardrop 4"/>
          <p:cNvSpPr/>
          <p:nvPr/>
        </p:nvSpPr>
        <p:spPr>
          <a:xfrm>
            <a:off x="4876800" y="1828800"/>
            <a:ext cx="1524000" cy="12192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4204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MAKE USE OF OUR RESOURCES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2767281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Walk with </a:t>
            </a:r>
            <a:r>
              <a:rPr lang="en-US" sz="2000" dirty="0" err="1">
                <a:solidFill>
                  <a:srgbClr val="FFFF00"/>
                </a:solidFill>
              </a:rPr>
              <a:t>govt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guidelines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483114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Get your facts checks with govt.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8432" y="5105400"/>
            <a:ext cx="34644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Get all in one place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7"/>
    </mc:Choice>
    <mc:Fallback xmlns="">
      <p:transition spd="slow" advTm="7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4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 bwMode="auto">
          <a:xfrm>
            <a:off x="0" y="1231605"/>
            <a:ext cx="9144000" cy="486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76800" y="4204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MAKE USE OF OUR RESOURCES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9"/>
    </mc:Choice>
    <mc:Fallback xmlns="">
      <p:transition spd="slow" advTm="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1"/>
          <a:stretch/>
        </p:blipFill>
        <p:spPr bwMode="auto">
          <a:xfrm>
            <a:off x="0" y="1219200"/>
            <a:ext cx="915231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4204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MAKE USE OF OUR RESOURCES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8"/>
    </mc:Choice>
    <mc:Fallback xmlns="">
      <p:transition spd="slow" advTm="6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 bwMode="auto">
          <a:xfrm>
            <a:off x="0" y="1219200"/>
            <a:ext cx="921262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76800" y="42046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SOME GYAN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ardrop 7"/>
          <p:cNvSpPr/>
          <p:nvPr/>
        </p:nvSpPr>
        <p:spPr>
          <a:xfrm>
            <a:off x="6248400" y="1905000"/>
            <a:ext cx="876300" cy="12954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25527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Get Some advice from experiences and experts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1"/>
    </mc:Choice>
    <mc:Fallback xmlns="">
      <p:transition spd="slow" advTm="11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"/>
          <a:stretch/>
        </p:blipFill>
        <p:spPr bwMode="auto">
          <a:xfrm>
            <a:off x="0" y="1143000"/>
            <a:ext cx="934118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76800" y="42046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SOME GYAN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"/>
    </mc:Choice>
    <mc:Fallback xmlns="">
      <p:transition spd="slow" advTm="5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5"/>
          <a:stretch/>
        </p:blipFill>
        <p:spPr bwMode="auto">
          <a:xfrm>
            <a:off x="-67734" y="1169581"/>
            <a:ext cx="9211733" cy="492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0" y="381000"/>
            <a:ext cx="73914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 dirty="0" err="1" smtClean="0">
                <a:solidFill>
                  <a:srgbClr val="FF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GangUp</a:t>
            </a:r>
            <a:r>
              <a:rPr lang="en-US" sz="3200" b="1" dirty="0" smtClean="0">
                <a:solidFill>
                  <a:srgbClr val="FF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Pandemic </a:t>
            </a:r>
            <a:r>
              <a:rPr lang="en-US" sz="3200" b="1" dirty="0" smtClean="0">
                <a:solidFill>
                  <a:srgbClr val="FF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</a:t>
            </a:r>
            <a:endParaRPr lang="en-US" sz="3200" b="1" dirty="0">
              <a:solidFill>
                <a:srgbClr val="FF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400" y="253942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To share your stories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FFFF00"/>
                </a:solidFill>
              </a:rPr>
              <a:t>Get Inspired by others</a:t>
            </a:r>
            <a:endParaRPr lang="en-US" sz="1600" dirty="0">
              <a:solidFill>
                <a:srgbClr val="FFFF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FFFF00"/>
                </a:solidFill>
              </a:rPr>
              <a:t>M</a:t>
            </a:r>
            <a:r>
              <a:rPr lang="en-US" sz="1600" dirty="0" smtClean="0">
                <a:solidFill>
                  <a:srgbClr val="FFFF00"/>
                </a:solidFill>
              </a:rPr>
              <a:t>eet, connect and </a:t>
            </a:r>
            <a:r>
              <a:rPr lang="en-US" sz="1600" dirty="0">
                <a:solidFill>
                  <a:srgbClr val="FFFF00"/>
                </a:solidFill>
              </a:rPr>
              <a:t>learn virtually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50292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S</a:t>
            </a:r>
            <a:r>
              <a:rPr lang="en-US" sz="1600" dirty="0" smtClean="0">
                <a:solidFill>
                  <a:srgbClr val="FFFF00"/>
                </a:solidFill>
              </a:rPr>
              <a:t>eek advice </a:t>
            </a:r>
            <a:r>
              <a:rPr lang="en-US" sz="1600" dirty="0">
                <a:solidFill>
                  <a:srgbClr val="FFFF00"/>
                </a:solidFill>
              </a:rPr>
              <a:t>from experts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FFFF00"/>
                </a:solidFill>
              </a:rPr>
              <a:t>Stay Updated with all the women centric information</a:t>
            </a: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592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3"/>
    </mc:Choice>
    <mc:Fallback xmlns="">
      <p:transition spd="slow" advTm="9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 bwMode="auto">
          <a:xfrm>
            <a:off x="0" y="1219200"/>
            <a:ext cx="916731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429000" y="4419600"/>
            <a:ext cx="2286000" cy="13716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42046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CONTACT 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0" y="3653411"/>
            <a:ext cx="303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For any query Contact Us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9" name="Elbow Connector 8"/>
          <p:cNvCxnSpPr/>
          <p:nvPr/>
        </p:nvCxnSpPr>
        <p:spPr>
          <a:xfrm rot="10800000" flipV="1">
            <a:off x="5867400" y="4022742"/>
            <a:ext cx="1219200" cy="1158857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7"/>
    </mc:Choice>
    <mc:Fallback xmlns="">
      <p:transition spd="slow" advTm="10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Thankyou</a:t>
            </a:r>
            <a:endParaRPr lang="en-US" b="1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481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3"/>
    </mc:Choice>
    <mc:Fallback xmlns="">
      <p:transition spd="slow" advTm="8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0" y="1180767"/>
            <a:ext cx="9220200" cy="491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200" y="3810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Join Us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34200" y="1676400"/>
            <a:ext cx="1066800" cy="533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96000" y="2703846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Join Us with your email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7696200" y="3073178"/>
            <a:ext cx="304800" cy="1117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1"/>
    </mc:Choice>
    <mc:Fallback xmlns="">
      <p:transition spd="slow" advTm="3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"/>
          <a:stretch/>
        </p:blipFill>
        <p:spPr bwMode="auto">
          <a:xfrm>
            <a:off x="0" y="1219200"/>
            <a:ext cx="9144000" cy="488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0" y="2703846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Join Us with your email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781800" y="1676400"/>
            <a:ext cx="1066800" cy="533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7696200" y="3073178"/>
            <a:ext cx="304800" cy="1117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3810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Join Us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0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5"/>
    </mc:Choice>
    <mc:Fallback xmlns="">
      <p:transition spd="slow" advTm="5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6"/>
          <a:stretch/>
        </p:blipFill>
        <p:spPr bwMode="auto">
          <a:xfrm>
            <a:off x="0" y="1077299"/>
            <a:ext cx="9372600" cy="501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ardrop 6"/>
          <p:cNvSpPr/>
          <p:nvPr/>
        </p:nvSpPr>
        <p:spPr>
          <a:xfrm>
            <a:off x="2590800" y="1752600"/>
            <a:ext cx="1295400" cy="12954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468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SHARE YOUR STORY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9"/>
    </mc:Choice>
    <mc:Fallback xmlns="">
      <p:transition spd="slow" advTm="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 bwMode="auto">
          <a:xfrm>
            <a:off x="-1" y="1143000"/>
            <a:ext cx="935657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68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SHARE YOUR STORY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76700" y="37248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Like </a:t>
            </a:r>
            <a:r>
              <a:rPr lang="en-US" dirty="0">
                <a:solidFill>
                  <a:srgbClr val="C00000"/>
                </a:solidFill>
              </a:rPr>
              <a:t>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Comment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Help others know better about it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3284" y="2554069"/>
            <a:ext cx="3358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Share your experience of dealing pandemic situation.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9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7"/>
    </mc:Choice>
    <mc:Fallback xmlns="">
      <p:transition spd="slow" advTm="6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61149" y="-304800"/>
            <a:ext cx="3313355" cy="1702160"/>
          </a:xfrm>
        </p:spPr>
        <p:txBody>
          <a:bodyPr>
            <a:norm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AddStory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"/>
          <a:stretch/>
        </p:blipFill>
        <p:spPr bwMode="auto">
          <a:xfrm>
            <a:off x="-50301" y="1066800"/>
            <a:ext cx="9422901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468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ADD A STORY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400" y="3581400"/>
            <a:ext cx="487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Give your name or post anonymously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>
            <a:off x="3276600" y="3750677"/>
            <a:ext cx="1066800" cy="1692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81200" y="449580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Write your story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8800" y="4907854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&amp; Post it 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05400" y="5077131"/>
            <a:ext cx="5334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6"/>
    </mc:Choice>
    <mc:Fallback xmlns="">
      <p:transition spd="slow" advTm="9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00600" y="468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MY STORY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"/>
          <a:stretch/>
        </p:blipFill>
        <p:spPr bwMode="auto">
          <a:xfrm>
            <a:off x="0" y="1106761"/>
            <a:ext cx="9296400" cy="49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/>
          <p:nvPr/>
        </p:nvCxnSpPr>
        <p:spPr>
          <a:xfrm rot="10800000">
            <a:off x="7086600" y="4876800"/>
            <a:ext cx="914400" cy="457200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32882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View All My Stories here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4298" y="4579203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View and comment here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7599" y="3276600"/>
            <a:ext cx="1600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Remove story</a:t>
            </a:r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7543802" y="3563280"/>
            <a:ext cx="946297" cy="246720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8"/>
    </mc:Choice>
    <mc:Fallback xmlns="">
      <p:transition spd="slow" advTm="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build="allAtOnce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" y="1219200"/>
            <a:ext cx="919789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STORY DIARIES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3276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View Every Story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5400" y="3396734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Like Them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3395246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&amp;  Comment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0200" y="3657600"/>
            <a:ext cx="38100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858000" y="3657600"/>
            <a:ext cx="22860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3"/>
    </mc:Choice>
    <mc:Fallback xmlns="">
      <p:transition spd="slow" advTm="8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build="allAtOnce"/>
      <p:bldP spid="3" grpId="1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578</TotalTime>
  <Words>315</Words>
  <Application>Microsoft Office PowerPoint</Application>
  <PresentationFormat>On-screen Show (4:3)</PresentationFormat>
  <Paragraphs>76</Paragraphs>
  <Slides>21</Slides>
  <Notes>1</Notes>
  <HiddenSlides>0</HiddenSlides>
  <MMClips>22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Austin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fgj</dc:title>
  <dc:creator>Yadav, Kajal</dc:creator>
  <cp:lastModifiedBy>Kapoor, Alisha</cp:lastModifiedBy>
  <cp:revision>53</cp:revision>
  <dcterms:created xsi:type="dcterms:W3CDTF">2020-06-04T11:15:47Z</dcterms:created>
  <dcterms:modified xsi:type="dcterms:W3CDTF">2020-06-06T16:31:19Z</dcterms:modified>
</cp:coreProperties>
</file>